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822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120032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Tell us how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well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and how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often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you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do the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activity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vocab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  <a:latin typeface="Kristen ITC" pitchFamily="66" charset="0"/>
              </a:rPr>
              <a:t>is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 on pages 53 &amp; 55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70922" y="2286000"/>
            <a:ext cx="5455815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Ex:  chanter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0208" y="3160138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Je </a:t>
            </a:r>
            <a:r>
              <a:rPr lang="en-US" sz="2800" dirty="0" err="1" smtClean="0">
                <a:latin typeface="Kristen ITC" pitchFamily="66" charset="0"/>
              </a:rPr>
              <a:t>chante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assez</a:t>
            </a:r>
            <a:r>
              <a:rPr lang="en-US" sz="2800" smtClean="0">
                <a:latin typeface="Kristen ITC" pitchFamily="66" charset="0"/>
              </a:rPr>
              <a:t> bien</a:t>
            </a:r>
            <a:r>
              <a:rPr lang="en-US" sz="2800" dirty="0" smtClean="0">
                <a:latin typeface="Kristen ITC" pitchFamily="66" charset="0"/>
              </a:rPr>
              <a:t>.  Je </a:t>
            </a:r>
            <a:r>
              <a:rPr lang="en-US" sz="2800" dirty="0" err="1" smtClean="0">
                <a:latin typeface="Kristen ITC" pitchFamily="66" charset="0"/>
              </a:rPr>
              <a:t>chante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souvent</a:t>
            </a:r>
            <a:r>
              <a:rPr lang="en-US" sz="2800" dirty="0" smtClean="0">
                <a:latin typeface="Kristen ITC" pitchFamily="66" charset="0"/>
              </a:rPr>
              <a:t>.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9407" y="4343400"/>
            <a:ext cx="6194739" cy="2246769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Bien - well</a:t>
            </a:r>
          </a:p>
          <a:p>
            <a:pPr algn="ctr"/>
            <a:r>
              <a:rPr lang="en-US" sz="2800" dirty="0" err="1" smtClean="0">
                <a:latin typeface="Kristen ITC" pitchFamily="66" charset="0"/>
              </a:rPr>
              <a:t>Assez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bien</a:t>
            </a:r>
            <a:r>
              <a:rPr lang="en-US" sz="2800" dirty="0" smtClean="0">
                <a:latin typeface="Kristen ITC" pitchFamily="66" charset="0"/>
              </a:rPr>
              <a:t> – fairly well</a:t>
            </a:r>
          </a:p>
          <a:p>
            <a:pPr algn="ctr"/>
            <a:r>
              <a:rPr lang="en-US" sz="2800" dirty="0" err="1" smtClean="0">
                <a:latin typeface="Kristen ITC" pitchFamily="66" charset="0"/>
              </a:rPr>
              <a:t>Très</a:t>
            </a:r>
            <a:r>
              <a:rPr lang="en-US" sz="2800" dirty="0" smtClean="0">
                <a:latin typeface="Kristen ITC" pitchFamily="66" charset="0"/>
              </a:rPr>
              <a:t> </a:t>
            </a:r>
            <a:r>
              <a:rPr lang="en-US" sz="2800" dirty="0" err="1" smtClean="0">
                <a:latin typeface="Kristen ITC" pitchFamily="66" charset="0"/>
              </a:rPr>
              <a:t>bien</a:t>
            </a:r>
            <a:r>
              <a:rPr lang="en-US" sz="2800" dirty="0" smtClean="0">
                <a:latin typeface="Kristen ITC" pitchFamily="66" charset="0"/>
              </a:rPr>
              <a:t> – very well</a:t>
            </a:r>
          </a:p>
          <a:p>
            <a:pPr algn="ctr"/>
            <a:r>
              <a:rPr lang="en-US" sz="2800" dirty="0" smtClean="0">
                <a:latin typeface="Kristen ITC" pitchFamily="66" charset="0"/>
              </a:rPr>
              <a:t>Mal - badly</a:t>
            </a:r>
          </a:p>
          <a:p>
            <a:pPr algn="ctr"/>
            <a:r>
              <a:rPr lang="en-US" sz="2800" dirty="0" err="1" smtClean="0">
                <a:latin typeface="Kristen ITC" pitchFamily="66" charset="0"/>
              </a:rPr>
              <a:t>Très</a:t>
            </a:r>
            <a:r>
              <a:rPr lang="en-US" sz="2800" dirty="0" smtClean="0">
                <a:latin typeface="Kristen ITC" pitchFamily="66" charset="0"/>
              </a:rPr>
              <a:t> mal – very badly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52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117</cp:revision>
  <dcterms:created xsi:type="dcterms:W3CDTF">2011-09-14T23:22:57Z</dcterms:created>
  <dcterms:modified xsi:type="dcterms:W3CDTF">2012-12-10T11:50:37Z</dcterms:modified>
</cp:coreProperties>
</file>